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3" r:id="rId2"/>
    <p:sldId id="300" r:id="rId3"/>
    <p:sldId id="301" r:id="rId4"/>
    <p:sldId id="304" r:id="rId5"/>
    <p:sldId id="303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FF0099"/>
    <a:srgbClr val="CC99FF"/>
    <a:srgbClr val="FFFF00"/>
    <a:srgbClr val="FFCC66"/>
    <a:srgbClr val="D1CC00"/>
    <a:srgbClr val="FF6600"/>
    <a:srgbClr val="9999FF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9" autoAdjust="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DA29F-F7CD-4F69-A7B6-B765A915DEEB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35728-E962-4FB1-AC1D-B96F82C1BB79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95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314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60734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7320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436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9797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2614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9414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7279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36189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4548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6679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213D1-6ADE-476C-BC6F-E1FBCA33E12E}" type="datetimeFigureOut">
              <a:rPr lang="en-AU" smtClean="0"/>
              <a:t>21/05/2014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10BA5-E546-4E39-801C-00FCCB5CD95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543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412573" y="2564904"/>
            <a:ext cx="2327779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9900" b="1" dirty="0" smtClean="0">
                <a:latin typeface="Arial Black" pitchFamily="34" charset="0"/>
              </a:rPr>
              <a:t>E</a:t>
            </a:r>
            <a:endParaRPr lang="en-AU" sz="72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811030" y="2564904"/>
            <a:ext cx="376241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9900" b="1" dirty="0" smtClean="0">
                <a:latin typeface="Arial Black" pitchFamily="34" charset="0"/>
              </a:rPr>
              <a:t>E</a:t>
            </a:r>
            <a:r>
              <a:rPr lang="en-AU" sz="19900" b="1" baseline="40000" dirty="0" smtClean="0">
                <a:solidFill>
                  <a:schemeClr val="bg1"/>
                </a:solidFill>
                <a:latin typeface="Arial Black" pitchFamily="34" charset="0"/>
              </a:rPr>
              <a:t>3</a:t>
            </a:r>
            <a:endParaRPr lang="en-AU" sz="7200" b="1" baseline="40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06870" y="2708920"/>
            <a:ext cx="1044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  <a:latin typeface="Arial Black" pitchFamily="34" charset="0"/>
              </a:rPr>
              <a:t>3</a:t>
            </a:r>
            <a:endParaRPr lang="en-AU" sz="28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11157" y="3463515"/>
            <a:ext cx="189710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AU" sz="7000" dirty="0" smtClean="0"/>
              <a:t>Sales</a:t>
            </a:r>
            <a:endParaRPr lang="en-AU" sz="70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4290386" y="3463515"/>
            <a:ext cx="189710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AU" sz="7000" dirty="0" smtClean="0"/>
              <a:t>Sales</a:t>
            </a:r>
            <a:endParaRPr lang="en-AU" sz="7000" dirty="0"/>
          </a:p>
        </p:txBody>
      </p:sp>
    </p:spTree>
    <p:extLst>
      <p:ext uri="{BB962C8B-B14F-4D97-AF65-F5344CB8AC3E}">
        <p14:creationId xmlns:p14="http://schemas.microsoft.com/office/powerpoint/2010/main" val="197925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07504" y="2564904"/>
            <a:ext cx="2327779" cy="31547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AU" sz="19900" b="1" dirty="0" smtClean="0">
                <a:latin typeface="Arial Black" pitchFamily="34" charset="0"/>
              </a:rPr>
              <a:t>E</a:t>
            </a:r>
            <a:endParaRPr lang="en-AU" sz="72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7" t="22515" r="31406" b="38992"/>
          <a:stretch/>
        </p:blipFill>
        <p:spPr bwMode="auto">
          <a:xfrm flipH="1">
            <a:off x="1301548" y="3152152"/>
            <a:ext cx="532520" cy="65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627784" y="2535619"/>
            <a:ext cx="2327779" cy="31547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AU" sz="19900" b="1" dirty="0" smtClean="0">
                <a:latin typeface="Arial Black" pitchFamily="34" charset="0"/>
              </a:rPr>
              <a:t>E</a:t>
            </a:r>
            <a:endParaRPr lang="en-AU" sz="72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7" t="22515" r="31406" b="38992"/>
          <a:stretch/>
        </p:blipFill>
        <p:spPr bwMode="auto">
          <a:xfrm flipH="1">
            <a:off x="3769900" y="2968834"/>
            <a:ext cx="532520" cy="65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508104" y="2535619"/>
            <a:ext cx="2327779" cy="31547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AU" sz="19900" b="1" dirty="0" smtClean="0">
                <a:latin typeface="Arial Black" pitchFamily="34" charset="0"/>
              </a:rPr>
              <a:t>E</a:t>
            </a:r>
            <a:endParaRPr lang="en-AU" sz="72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7" t="22515" r="31406" b="38992"/>
          <a:stretch/>
        </p:blipFill>
        <p:spPr bwMode="auto">
          <a:xfrm flipH="1">
            <a:off x="7227551" y="2983648"/>
            <a:ext cx="1600251" cy="196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33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grpSp>
        <p:nvGrpSpPr>
          <p:cNvPr id="4" name="Group 3"/>
          <p:cNvGrpSpPr/>
          <p:nvPr/>
        </p:nvGrpSpPr>
        <p:grpSpPr>
          <a:xfrm>
            <a:off x="2388300" y="2503144"/>
            <a:ext cx="765613" cy="1799937"/>
            <a:chOff x="3243516" y="2594088"/>
            <a:chExt cx="765613" cy="1799937"/>
          </a:xfrm>
        </p:grpSpPr>
        <p:sp>
          <p:nvSpPr>
            <p:cNvPr id="10" name="Rectangle 9"/>
            <p:cNvSpPr/>
            <p:nvPr/>
          </p:nvSpPr>
          <p:spPr>
            <a:xfrm rot="2700000">
              <a:off x="3244857" y="2592747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Rectangle 10"/>
            <p:cNvSpPr/>
            <p:nvPr/>
          </p:nvSpPr>
          <p:spPr>
            <a:xfrm rot="2700000">
              <a:off x="3573250" y="2930778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Rectangle 11"/>
            <p:cNvSpPr/>
            <p:nvPr/>
          </p:nvSpPr>
          <p:spPr>
            <a:xfrm rot="2700000">
              <a:off x="3573250" y="3600859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Rectangle 12"/>
            <p:cNvSpPr/>
            <p:nvPr/>
          </p:nvSpPr>
          <p:spPr>
            <a:xfrm rot="2700000">
              <a:off x="3244857" y="3272465"/>
              <a:ext cx="434538" cy="4372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Rectangle 13"/>
            <p:cNvSpPr/>
            <p:nvPr/>
          </p:nvSpPr>
          <p:spPr>
            <a:xfrm rot="2700000">
              <a:off x="3244857" y="3958146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6" name="Rectangle 15"/>
          <p:cNvSpPr/>
          <p:nvPr/>
        </p:nvSpPr>
        <p:spPr>
          <a:xfrm rot="5400000">
            <a:off x="1688756" y="2714007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 rot="5400000">
            <a:off x="1692328" y="3201702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/>
          <p:cNvSpPr/>
          <p:nvPr/>
        </p:nvSpPr>
        <p:spPr>
          <a:xfrm rot="5400000">
            <a:off x="1206931" y="2723710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/>
          <p:cNvSpPr/>
          <p:nvPr/>
        </p:nvSpPr>
        <p:spPr>
          <a:xfrm rot="5400000">
            <a:off x="1206931" y="3201702"/>
            <a:ext cx="434538" cy="437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/>
          <p:cNvSpPr/>
          <p:nvPr/>
        </p:nvSpPr>
        <p:spPr>
          <a:xfrm rot="5400000">
            <a:off x="1688756" y="3661426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Rectangle 23"/>
          <p:cNvSpPr/>
          <p:nvPr/>
        </p:nvSpPr>
        <p:spPr>
          <a:xfrm rot="5400000">
            <a:off x="1206931" y="367112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15348"/>
            <a:ext cx="661176" cy="1381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4"/>
          <p:cNvSpPr/>
          <p:nvPr/>
        </p:nvSpPr>
        <p:spPr>
          <a:xfrm rot="5400000">
            <a:off x="5725469" y="2714007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Rectangle 25"/>
          <p:cNvSpPr/>
          <p:nvPr/>
        </p:nvSpPr>
        <p:spPr>
          <a:xfrm rot="5400000">
            <a:off x="5729041" y="3201702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Rectangle 26"/>
          <p:cNvSpPr/>
          <p:nvPr/>
        </p:nvSpPr>
        <p:spPr>
          <a:xfrm rot="5400000">
            <a:off x="5243644" y="2723710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Rectangle 27"/>
          <p:cNvSpPr/>
          <p:nvPr/>
        </p:nvSpPr>
        <p:spPr>
          <a:xfrm rot="5400000">
            <a:off x="5243644" y="3201702"/>
            <a:ext cx="434538" cy="437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Rectangle 28"/>
          <p:cNvSpPr/>
          <p:nvPr/>
        </p:nvSpPr>
        <p:spPr>
          <a:xfrm rot="5400000">
            <a:off x="5725469" y="3661426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Rectangle 29"/>
          <p:cNvSpPr/>
          <p:nvPr/>
        </p:nvSpPr>
        <p:spPr>
          <a:xfrm rot="5400000">
            <a:off x="5243644" y="367112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075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 rot="5400000">
            <a:off x="1177718" y="467611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 rot="5400000">
            <a:off x="1177718" y="1433347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/>
          <p:cNvSpPr/>
          <p:nvPr/>
        </p:nvSpPr>
        <p:spPr>
          <a:xfrm rot="5400000">
            <a:off x="680640" y="46761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/>
          <p:cNvSpPr/>
          <p:nvPr/>
        </p:nvSpPr>
        <p:spPr>
          <a:xfrm rot="5400000">
            <a:off x="680640" y="1433347"/>
            <a:ext cx="434538" cy="437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/>
          <p:cNvSpPr/>
          <p:nvPr/>
        </p:nvSpPr>
        <p:spPr>
          <a:xfrm rot="5400000">
            <a:off x="1670039" y="1433348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Rectangle 23"/>
          <p:cNvSpPr/>
          <p:nvPr/>
        </p:nvSpPr>
        <p:spPr>
          <a:xfrm rot="5400000">
            <a:off x="680640" y="190976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2" name="Rectangle 31"/>
          <p:cNvSpPr/>
          <p:nvPr/>
        </p:nvSpPr>
        <p:spPr>
          <a:xfrm rot="5400000">
            <a:off x="1177718" y="2405399"/>
            <a:ext cx="434538" cy="437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Rectangle 32"/>
          <p:cNvSpPr/>
          <p:nvPr/>
        </p:nvSpPr>
        <p:spPr>
          <a:xfrm rot="5400000">
            <a:off x="680640" y="2405399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Rectangle 34"/>
          <p:cNvSpPr/>
          <p:nvPr/>
        </p:nvSpPr>
        <p:spPr>
          <a:xfrm rot="5400000">
            <a:off x="1670039" y="240539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6" name="Rectangle 35"/>
          <p:cNvSpPr/>
          <p:nvPr/>
        </p:nvSpPr>
        <p:spPr>
          <a:xfrm rot="5400000">
            <a:off x="1670039" y="467611"/>
            <a:ext cx="434538" cy="437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7" name="Rectangle 36"/>
          <p:cNvSpPr/>
          <p:nvPr/>
        </p:nvSpPr>
        <p:spPr>
          <a:xfrm rot="5400000">
            <a:off x="680640" y="940725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Rectangle 37"/>
          <p:cNvSpPr/>
          <p:nvPr/>
        </p:nvSpPr>
        <p:spPr>
          <a:xfrm rot="5400000" flipH="1" flipV="1">
            <a:off x="2991386" y="2405399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Rectangle 38"/>
          <p:cNvSpPr/>
          <p:nvPr/>
        </p:nvSpPr>
        <p:spPr>
          <a:xfrm rot="5400000" flipH="1" flipV="1">
            <a:off x="2991386" y="143966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Rectangle 39"/>
          <p:cNvSpPr/>
          <p:nvPr/>
        </p:nvSpPr>
        <p:spPr>
          <a:xfrm rot="5400000" flipH="1" flipV="1">
            <a:off x="3488464" y="240539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1" name="Rectangle 40"/>
          <p:cNvSpPr/>
          <p:nvPr/>
        </p:nvSpPr>
        <p:spPr>
          <a:xfrm rot="5400000" flipH="1" flipV="1">
            <a:off x="3488464" y="1439663"/>
            <a:ext cx="434538" cy="437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2" name="Rectangle 41"/>
          <p:cNvSpPr/>
          <p:nvPr/>
        </p:nvSpPr>
        <p:spPr>
          <a:xfrm rot="5400000" flipH="1" flipV="1">
            <a:off x="2499065" y="1439662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Rectangle 42"/>
          <p:cNvSpPr/>
          <p:nvPr/>
        </p:nvSpPr>
        <p:spPr>
          <a:xfrm rot="5400000" flipH="1" flipV="1">
            <a:off x="3488464" y="963247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Rectangle 43"/>
          <p:cNvSpPr/>
          <p:nvPr/>
        </p:nvSpPr>
        <p:spPr>
          <a:xfrm rot="5400000" flipH="1" flipV="1">
            <a:off x="2991386" y="467611"/>
            <a:ext cx="434538" cy="437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5" name="Rectangle 44"/>
          <p:cNvSpPr/>
          <p:nvPr/>
        </p:nvSpPr>
        <p:spPr>
          <a:xfrm rot="5400000" flipH="1" flipV="1">
            <a:off x="3488464" y="467611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6" name="Rectangle 45"/>
          <p:cNvSpPr/>
          <p:nvPr/>
        </p:nvSpPr>
        <p:spPr>
          <a:xfrm rot="5400000" flipH="1" flipV="1">
            <a:off x="2499065" y="46761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7" name="Rectangle 46"/>
          <p:cNvSpPr/>
          <p:nvPr/>
        </p:nvSpPr>
        <p:spPr>
          <a:xfrm rot="5400000" flipH="1" flipV="1">
            <a:off x="2499065" y="2405399"/>
            <a:ext cx="434538" cy="437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8" name="Rectangle 47"/>
          <p:cNvSpPr/>
          <p:nvPr/>
        </p:nvSpPr>
        <p:spPr>
          <a:xfrm rot="5400000" flipH="1" flipV="1">
            <a:off x="3488464" y="1932285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9" name="Rectangle 48"/>
          <p:cNvSpPr/>
          <p:nvPr/>
        </p:nvSpPr>
        <p:spPr>
          <a:xfrm rot="5400000">
            <a:off x="1177718" y="3462474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0" name="Rectangle 49"/>
          <p:cNvSpPr/>
          <p:nvPr/>
        </p:nvSpPr>
        <p:spPr>
          <a:xfrm rot="5400000">
            <a:off x="1177718" y="4428210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Rectangle 50"/>
          <p:cNvSpPr/>
          <p:nvPr/>
        </p:nvSpPr>
        <p:spPr>
          <a:xfrm rot="5400000">
            <a:off x="680640" y="3462474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Rectangle 51"/>
          <p:cNvSpPr/>
          <p:nvPr/>
        </p:nvSpPr>
        <p:spPr>
          <a:xfrm rot="5400000">
            <a:off x="680640" y="4428210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Rectangle 52"/>
          <p:cNvSpPr/>
          <p:nvPr/>
        </p:nvSpPr>
        <p:spPr>
          <a:xfrm rot="5400000">
            <a:off x="1670039" y="4428211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4" name="Rectangle 53"/>
          <p:cNvSpPr/>
          <p:nvPr/>
        </p:nvSpPr>
        <p:spPr>
          <a:xfrm rot="5400000">
            <a:off x="680640" y="4904626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Rectangle 54"/>
          <p:cNvSpPr/>
          <p:nvPr/>
        </p:nvSpPr>
        <p:spPr>
          <a:xfrm rot="5400000">
            <a:off x="1177718" y="5400262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6" name="Rectangle 55"/>
          <p:cNvSpPr/>
          <p:nvPr/>
        </p:nvSpPr>
        <p:spPr>
          <a:xfrm rot="5400000">
            <a:off x="680640" y="5400262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7" name="Rectangle 56"/>
          <p:cNvSpPr/>
          <p:nvPr/>
        </p:nvSpPr>
        <p:spPr>
          <a:xfrm rot="5400000">
            <a:off x="1670039" y="5400262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Rectangle 57"/>
          <p:cNvSpPr/>
          <p:nvPr/>
        </p:nvSpPr>
        <p:spPr>
          <a:xfrm rot="5400000">
            <a:off x="1670039" y="3462474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 rot="5400000">
            <a:off x="680640" y="3935588"/>
            <a:ext cx="434538" cy="43722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0" name="Group 59"/>
          <p:cNvGrpSpPr/>
          <p:nvPr/>
        </p:nvGrpSpPr>
        <p:grpSpPr>
          <a:xfrm flipH="1" flipV="1">
            <a:off x="2497724" y="3463815"/>
            <a:ext cx="1426619" cy="2372326"/>
            <a:chOff x="2994802" y="2715348"/>
            <a:chExt cx="1426619" cy="2372326"/>
          </a:xfrm>
          <a:solidFill>
            <a:srgbClr val="9900FF"/>
          </a:solidFill>
        </p:grpSpPr>
        <p:sp>
          <p:nvSpPr>
            <p:cNvPr id="61" name="Rectangle 60"/>
            <p:cNvSpPr/>
            <p:nvPr/>
          </p:nvSpPr>
          <p:spPr>
            <a:xfrm rot="5400000">
              <a:off x="3493221" y="2714007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2" name="Rectangle 61"/>
            <p:cNvSpPr/>
            <p:nvPr/>
          </p:nvSpPr>
          <p:spPr>
            <a:xfrm rot="5400000">
              <a:off x="3493221" y="3679743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3" name="Rectangle 62"/>
            <p:cNvSpPr/>
            <p:nvPr/>
          </p:nvSpPr>
          <p:spPr>
            <a:xfrm rot="5400000">
              <a:off x="2996143" y="2714007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4" name="Rectangle 63"/>
            <p:cNvSpPr/>
            <p:nvPr/>
          </p:nvSpPr>
          <p:spPr>
            <a:xfrm rot="5400000">
              <a:off x="2996143" y="3679743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5" name="Rectangle 64"/>
            <p:cNvSpPr/>
            <p:nvPr/>
          </p:nvSpPr>
          <p:spPr>
            <a:xfrm rot="5400000">
              <a:off x="3985542" y="3679744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6" name="Rectangle 65"/>
            <p:cNvSpPr/>
            <p:nvPr/>
          </p:nvSpPr>
          <p:spPr>
            <a:xfrm rot="5400000">
              <a:off x="2996143" y="4156159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7" name="Rectangle 66"/>
            <p:cNvSpPr/>
            <p:nvPr/>
          </p:nvSpPr>
          <p:spPr>
            <a:xfrm rot="5400000">
              <a:off x="3493221" y="4651795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8" name="Rectangle 67"/>
            <p:cNvSpPr/>
            <p:nvPr/>
          </p:nvSpPr>
          <p:spPr>
            <a:xfrm rot="5400000">
              <a:off x="2996143" y="4651795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9" name="Rectangle 68"/>
            <p:cNvSpPr/>
            <p:nvPr/>
          </p:nvSpPr>
          <p:spPr>
            <a:xfrm rot="5400000">
              <a:off x="3985542" y="4651795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0" name="Rectangle 69"/>
            <p:cNvSpPr/>
            <p:nvPr/>
          </p:nvSpPr>
          <p:spPr>
            <a:xfrm rot="5400000">
              <a:off x="3985542" y="2714007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1" name="Rectangle 70"/>
            <p:cNvSpPr/>
            <p:nvPr/>
          </p:nvSpPr>
          <p:spPr>
            <a:xfrm rot="5400000">
              <a:off x="2996143" y="3187121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72" name="Rectangle 71"/>
          <p:cNvSpPr/>
          <p:nvPr/>
        </p:nvSpPr>
        <p:spPr>
          <a:xfrm rot="5400000">
            <a:off x="5430947" y="45335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3" name="Rectangle 72"/>
          <p:cNvSpPr/>
          <p:nvPr/>
        </p:nvSpPr>
        <p:spPr>
          <a:xfrm rot="5400000">
            <a:off x="5430947" y="1419087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Rectangle 73"/>
          <p:cNvSpPr/>
          <p:nvPr/>
        </p:nvSpPr>
        <p:spPr>
          <a:xfrm rot="5400000">
            <a:off x="4933869" y="45335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5" name="Rectangle 74"/>
          <p:cNvSpPr/>
          <p:nvPr/>
        </p:nvSpPr>
        <p:spPr>
          <a:xfrm rot="5400000">
            <a:off x="4933869" y="1419087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6" name="Rectangle 75"/>
          <p:cNvSpPr/>
          <p:nvPr/>
        </p:nvSpPr>
        <p:spPr>
          <a:xfrm rot="5400000">
            <a:off x="5923268" y="1419088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7" name="Rectangle 76"/>
          <p:cNvSpPr/>
          <p:nvPr/>
        </p:nvSpPr>
        <p:spPr>
          <a:xfrm rot="5400000">
            <a:off x="4933869" y="189550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8" name="Rectangle 77"/>
          <p:cNvSpPr/>
          <p:nvPr/>
        </p:nvSpPr>
        <p:spPr>
          <a:xfrm rot="5400000">
            <a:off x="5430947" y="239113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9" name="Rectangle 78"/>
          <p:cNvSpPr/>
          <p:nvPr/>
        </p:nvSpPr>
        <p:spPr>
          <a:xfrm rot="5400000">
            <a:off x="4933869" y="239113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0" name="Rectangle 79"/>
          <p:cNvSpPr/>
          <p:nvPr/>
        </p:nvSpPr>
        <p:spPr>
          <a:xfrm rot="5400000">
            <a:off x="5923268" y="239113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1" name="Rectangle 80"/>
          <p:cNvSpPr/>
          <p:nvPr/>
        </p:nvSpPr>
        <p:spPr>
          <a:xfrm rot="5400000">
            <a:off x="5923268" y="45335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2" name="Rectangle 81"/>
          <p:cNvSpPr/>
          <p:nvPr/>
        </p:nvSpPr>
        <p:spPr>
          <a:xfrm rot="5400000">
            <a:off x="4933869" y="926465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3" name="Rectangle 82"/>
          <p:cNvSpPr/>
          <p:nvPr/>
        </p:nvSpPr>
        <p:spPr>
          <a:xfrm rot="5400000" flipH="1" flipV="1">
            <a:off x="7244615" y="239113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4" name="Rectangle 83"/>
          <p:cNvSpPr/>
          <p:nvPr/>
        </p:nvSpPr>
        <p:spPr>
          <a:xfrm rot="5400000" flipH="1" flipV="1">
            <a:off x="7244615" y="142540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5" name="Rectangle 84"/>
          <p:cNvSpPr/>
          <p:nvPr/>
        </p:nvSpPr>
        <p:spPr>
          <a:xfrm rot="5400000" flipH="1" flipV="1">
            <a:off x="7741693" y="239113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6" name="Rectangle 85"/>
          <p:cNvSpPr/>
          <p:nvPr/>
        </p:nvSpPr>
        <p:spPr>
          <a:xfrm rot="5400000" flipH="1" flipV="1">
            <a:off x="7741693" y="142540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7" name="Rectangle 86"/>
          <p:cNvSpPr/>
          <p:nvPr/>
        </p:nvSpPr>
        <p:spPr>
          <a:xfrm rot="5400000" flipH="1" flipV="1">
            <a:off x="6752294" y="1425402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8" name="Rectangle 87"/>
          <p:cNvSpPr/>
          <p:nvPr/>
        </p:nvSpPr>
        <p:spPr>
          <a:xfrm rot="5400000" flipH="1" flipV="1">
            <a:off x="7741693" y="948987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9" name="Rectangle 88"/>
          <p:cNvSpPr/>
          <p:nvPr/>
        </p:nvSpPr>
        <p:spPr>
          <a:xfrm rot="5400000" flipH="1" flipV="1">
            <a:off x="7244615" y="45335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0" name="Rectangle 89"/>
          <p:cNvSpPr/>
          <p:nvPr/>
        </p:nvSpPr>
        <p:spPr>
          <a:xfrm rot="5400000" flipH="1" flipV="1">
            <a:off x="7741693" y="45335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1" name="Rectangle 90"/>
          <p:cNvSpPr/>
          <p:nvPr/>
        </p:nvSpPr>
        <p:spPr>
          <a:xfrm rot="5400000" flipH="1" flipV="1">
            <a:off x="6752294" y="45335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2" name="Rectangle 91"/>
          <p:cNvSpPr/>
          <p:nvPr/>
        </p:nvSpPr>
        <p:spPr>
          <a:xfrm rot="5400000" flipH="1" flipV="1">
            <a:off x="6752294" y="239113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3" name="Rectangle 92"/>
          <p:cNvSpPr/>
          <p:nvPr/>
        </p:nvSpPr>
        <p:spPr>
          <a:xfrm rot="5400000" flipH="1" flipV="1">
            <a:off x="7741693" y="1918025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562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 rot="5400000">
            <a:off x="1630151" y="3866135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3" name="Rectangle 72"/>
          <p:cNvSpPr/>
          <p:nvPr/>
        </p:nvSpPr>
        <p:spPr>
          <a:xfrm rot="5400000">
            <a:off x="1630151" y="483187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Rectangle 73"/>
          <p:cNvSpPr/>
          <p:nvPr/>
        </p:nvSpPr>
        <p:spPr>
          <a:xfrm rot="5400000">
            <a:off x="1133073" y="3866135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5" name="Rectangle 74"/>
          <p:cNvSpPr/>
          <p:nvPr/>
        </p:nvSpPr>
        <p:spPr>
          <a:xfrm rot="5400000">
            <a:off x="1133073" y="483187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6" name="Rectangle 75"/>
          <p:cNvSpPr/>
          <p:nvPr/>
        </p:nvSpPr>
        <p:spPr>
          <a:xfrm rot="5400000">
            <a:off x="2122472" y="4831872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7" name="Rectangle 76"/>
          <p:cNvSpPr/>
          <p:nvPr/>
        </p:nvSpPr>
        <p:spPr>
          <a:xfrm rot="5400000">
            <a:off x="1133073" y="5308287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8" name="Rectangle 77"/>
          <p:cNvSpPr/>
          <p:nvPr/>
        </p:nvSpPr>
        <p:spPr>
          <a:xfrm rot="5400000">
            <a:off x="1630151" y="580392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9" name="Rectangle 78"/>
          <p:cNvSpPr/>
          <p:nvPr/>
        </p:nvSpPr>
        <p:spPr>
          <a:xfrm rot="5400000">
            <a:off x="1133073" y="580392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0" name="Rectangle 79"/>
          <p:cNvSpPr/>
          <p:nvPr/>
        </p:nvSpPr>
        <p:spPr>
          <a:xfrm rot="5400000">
            <a:off x="2122472" y="580392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1" name="Rectangle 80"/>
          <p:cNvSpPr/>
          <p:nvPr/>
        </p:nvSpPr>
        <p:spPr>
          <a:xfrm rot="5400000">
            <a:off x="2122472" y="3866135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2" name="Rectangle 81"/>
          <p:cNvSpPr/>
          <p:nvPr/>
        </p:nvSpPr>
        <p:spPr>
          <a:xfrm rot="5400000">
            <a:off x="1133073" y="433924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6" name="Rectangle 115"/>
          <p:cNvSpPr/>
          <p:nvPr/>
        </p:nvSpPr>
        <p:spPr>
          <a:xfrm rot="5400000">
            <a:off x="2644753" y="4831872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7" name="Rectangle 116"/>
          <p:cNvSpPr/>
          <p:nvPr/>
        </p:nvSpPr>
        <p:spPr>
          <a:xfrm rot="5400000">
            <a:off x="2644753" y="580392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8" name="Rectangle 117"/>
          <p:cNvSpPr/>
          <p:nvPr/>
        </p:nvSpPr>
        <p:spPr>
          <a:xfrm rot="5400000">
            <a:off x="2644753" y="3866135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19" name="Group 118"/>
          <p:cNvGrpSpPr/>
          <p:nvPr/>
        </p:nvGrpSpPr>
        <p:grpSpPr>
          <a:xfrm>
            <a:off x="3476019" y="3867476"/>
            <a:ext cx="547422" cy="910309"/>
            <a:chOff x="6695852" y="3463815"/>
            <a:chExt cx="1426619" cy="2372326"/>
          </a:xfrm>
          <a:solidFill>
            <a:schemeClr val="bg1"/>
          </a:solidFill>
        </p:grpSpPr>
        <p:sp>
          <p:nvSpPr>
            <p:cNvPr id="120" name="Rectangle 119"/>
            <p:cNvSpPr/>
            <p:nvPr/>
          </p:nvSpPr>
          <p:spPr>
            <a:xfrm rot="5400000" flipH="1" flipV="1">
              <a:off x="7189514" y="5400262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1" name="Rectangle 120"/>
            <p:cNvSpPr/>
            <p:nvPr/>
          </p:nvSpPr>
          <p:spPr>
            <a:xfrm rot="5400000" flipH="1" flipV="1">
              <a:off x="7189514" y="4434526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2" name="Rectangle 121"/>
            <p:cNvSpPr/>
            <p:nvPr/>
          </p:nvSpPr>
          <p:spPr>
            <a:xfrm rot="5400000" flipH="1" flipV="1">
              <a:off x="7686592" y="5400262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3" name="Rectangle 122"/>
            <p:cNvSpPr/>
            <p:nvPr/>
          </p:nvSpPr>
          <p:spPr>
            <a:xfrm rot="5400000" flipH="1" flipV="1">
              <a:off x="7686592" y="4434526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4" name="Rectangle 123"/>
            <p:cNvSpPr/>
            <p:nvPr/>
          </p:nvSpPr>
          <p:spPr>
            <a:xfrm rot="5400000" flipH="1" flipV="1">
              <a:off x="6697193" y="4434525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5" name="Rectangle 124"/>
            <p:cNvSpPr/>
            <p:nvPr/>
          </p:nvSpPr>
          <p:spPr>
            <a:xfrm rot="5400000" flipH="1" flipV="1">
              <a:off x="7686592" y="3958110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6" name="Rectangle 125"/>
            <p:cNvSpPr/>
            <p:nvPr/>
          </p:nvSpPr>
          <p:spPr>
            <a:xfrm rot="5400000" flipH="1" flipV="1">
              <a:off x="7189514" y="3462474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7" name="Rectangle 126"/>
            <p:cNvSpPr/>
            <p:nvPr/>
          </p:nvSpPr>
          <p:spPr>
            <a:xfrm rot="5400000" flipH="1" flipV="1">
              <a:off x="7686592" y="3462474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8" name="Rectangle 127"/>
            <p:cNvSpPr/>
            <p:nvPr/>
          </p:nvSpPr>
          <p:spPr>
            <a:xfrm rot="5400000" flipH="1" flipV="1">
              <a:off x="6697193" y="3462474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9" name="Rectangle 128"/>
            <p:cNvSpPr/>
            <p:nvPr/>
          </p:nvSpPr>
          <p:spPr>
            <a:xfrm rot="5400000" flipH="1" flipV="1">
              <a:off x="6697193" y="5400262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0" name="Rectangle 129"/>
            <p:cNvSpPr/>
            <p:nvPr/>
          </p:nvSpPr>
          <p:spPr>
            <a:xfrm rot="5400000" flipH="1" flipV="1">
              <a:off x="7686592" y="4927148"/>
              <a:ext cx="434538" cy="437220"/>
            </a:xfrm>
            <a:prstGeom prst="rect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31" name="Rectangle 130"/>
          <p:cNvSpPr/>
          <p:nvPr/>
        </p:nvSpPr>
        <p:spPr>
          <a:xfrm rot="5400000">
            <a:off x="5935424" y="97198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2" name="Rectangle 131"/>
          <p:cNvSpPr/>
          <p:nvPr/>
        </p:nvSpPr>
        <p:spPr>
          <a:xfrm rot="5400000">
            <a:off x="5935424" y="193771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3" name="Rectangle 132"/>
          <p:cNvSpPr/>
          <p:nvPr/>
        </p:nvSpPr>
        <p:spPr>
          <a:xfrm rot="5400000">
            <a:off x="5438346" y="97198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4" name="Rectangle 133"/>
          <p:cNvSpPr/>
          <p:nvPr/>
        </p:nvSpPr>
        <p:spPr>
          <a:xfrm rot="5400000">
            <a:off x="5438346" y="193771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5" name="Rectangle 134"/>
          <p:cNvSpPr/>
          <p:nvPr/>
        </p:nvSpPr>
        <p:spPr>
          <a:xfrm rot="5400000">
            <a:off x="6427745" y="1937720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6" name="Rectangle 135"/>
          <p:cNvSpPr/>
          <p:nvPr/>
        </p:nvSpPr>
        <p:spPr>
          <a:xfrm rot="5400000">
            <a:off x="5438346" y="2414135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7" name="Rectangle 136"/>
          <p:cNvSpPr/>
          <p:nvPr/>
        </p:nvSpPr>
        <p:spPr>
          <a:xfrm rot="5400000">
            <a:off x="5935424" y="290977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8" name="Rectangle 137"/>
          <p:cNvSpPr/>
          <p:nvPr/>
        </p:nvSpPr>
        <p:spPr>
          <a:xfrm rot="5400000">
            <a:off x="5438346" y="290977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9" name="Rectangle 138"/>
          <p:cNvSpPr/>
          <p:nvPr/>
        </p:nvSpPr>
        <p:spPr>
          <a:xfrm rot="5400000">
            <a:off x="6427745" y="290977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0" name="Rectangle 139"/>
          <p:cNvSpPr/>
          <p:nvPr/>
        </p:nvSpPr>
        <p:spPr>
          <a:xfrm rot="5400000">
            <a:off x="6427745" y="97198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1" name="Rectangle 140"/>
          <p:cNvSpPr/>
          <p:nvPr/>
        </p:nvSpPr>
        <p:spPr>
          <a:xfrm rot="5400000">
            <a:off x="5438346" y="1445097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42" name="Group 141"/>
          <p:cNvGrpSpPr/>
          <p:nvPr/>
        </p:nvGrpSpPr>
        <p:grpSpPr>
          <a:xfrm>
            <a:off x="7255431" y="973324"/>
            <a:ext cx="547422" cy="910309"/>
            <a:chOff x="6695852" y="3463815"/>
            <a:chExt cx="1426619" cy="2372326"/>
          </a:xfrm>
        </p:grpSpPr>
        <p:sp>
          <p:nvSpPr>
            <p:cNvPr id="143" name="Rectangle 142"/>
            <p:cNvSpPr/>
            <p:nvPr/>
          </p:nvSpPr>
          <p:spPr>
            <a:xfrm rot="5400000" flipH="1" flipV="1">
              <a:off x="7189514" y="5400262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4" name="Rectangle 143"/>
            <p:cNvSpPr/>
            <p:nvPr/>
          </p:nvSpPr>
          <p:spPr>
            <a:xfrm rot="5400000" flipH="1" flipV="1">
              <a:off x="7189514" y="4434526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5" name="Rectangle 144"/>
            <p:cNvSpPr/>
            <p:nvPr/>
          </p:nvSpPr>
          <p:spPr>
            <a:xfrm rot="5400000" flipH="1" flipV="1">
              <a:off x="7686592" y="5400262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6" name="Rectangle 145"/>
            <p:cNvSpPr/>
            <p:nvPr/>
          </p:nvSpPr>
          <p:spPr>
            <a:xfrm rot="5400000" flipH="1" flipV="1">
              <a:off x="7686592" y="4434526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7" name="Rectangle 146"/>
            <p:cNvSpPr/>
            <p:nvPr/>
          </p:nvSpPr>
          <p:spPr>
            <a:xfrm rot="5400000" flipH="1" flipV="1">
              <a:off x="6697193" y="4434525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8" name="Rectangle 147"/>
            <p:cNvSpPr/>
            <p:nvPr/>
          </p:nvSpPr>
          <p:spPr>
            <a:xfrm rot="5400000" flipH="1" flipV="1">
              <a:off x="7686592" y="3958110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9" name="Rectangle 148"/>
            <p:cNvSpPr/>
            <p:nvPr/>
          </p:nvSpPr>
          <p:spPr>
            <a:xfrm rot="5400000" flipH="1" flipV="1">
              <a:off x="7189514" y="3462474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0" name="Rectangle 149"/>
            <p:cNvSpPr/>
            <p:nvPr/>
          </p:nvSpPr>
          <p:spPr>
            <a:xfrm rot="5400000" flipH="1" flipV="1">
              <a:off x="7686592" y="3462474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1" name="Rectangle 150"/>
            <p:cNvSpPr/>
            <p:nvPr/>
          </p:nvSpPr>
          <p:spPr>
            <a:xfrm rot="5400000" flipH="1" flipV="1">
              <a:off x="6697193" y="3462474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2" name="Rectangle 151"/>
            <p:cNvSpPr/>
            <p:nvPr/>
          </p:nvSpPr>
          <p:spPr>
            <a:xfrm rot="5400000" flipH="1" flipV="1">
              <a:off x="6697193" y="5400262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3" name="Rectangle 152"/>
            <p:cNvSpPr/>
            <p:nvPr/>
          </p:nvSpPr>
          <p:spPr>
            <a:xfrm rot="5400000" flipH="1" flipV="1">
              <a:off x="7686592" y="4927148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437005" y="3867476"/>
            <a:ext cx="2365848" cy="2372326"/>
            <a:chOff x="5437005" y="3867476"/>
            <a:chExt cx="2365848" cy="2372326"/>
          </a:xfrm>
        </p:grpSpPr>
        <p:sp>
          <p:nvSpPr>
            <p:cNvPr id="154" name="Rectangle 153"/>
            <p:cNvSpPr/>
            <p:nvPr/>
          </p:nvSpPr>
          <p:spPr>
            <a:xfrm rot="5400000">
              <a:off x="5935424" y="3866135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5" name="Rectangle 154"/>
            <p:cNvSpPr/>
            <p:nvPr/>
          </p:nvSpPr>
          <p:spPr>
            <a:xfrm rot="5400000">
              <a:off x="5935424" y="4831871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6" name="Rectangle 155"/>
            <p:cNvSpPr/>
            <p:nvPr/>
          </p:nvSpPr>
          <p:spPr>
            <a:xfrm rot="5400000">
              <a:off x="5438346" y="3866135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7" name="Rectangle 156"/>
            <p:cNvSpPr/>
            <p:nvPr/>
          </p:nvSpPr>
          <p:spPr>
            <a:xfrm rot="5400000">
              <a:off x="5438346" y="4831871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8" name="Rectangle 157"/>
            <p:cNvSpPr/>
            <p:nvPr/>
          </p:nvSpPr>
          <p:spPr>
            <a:xfrm rot="5400000">
              <a:off x="6427745" y="4831872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9" name="Rectangle 158"/>
            <p:cNvSpPr/>
            <p:nvPr/>
          </p:nvSpPr>
          <p:spPr>
            <a:xfrm rot="5400000">
              <a:off x="5438346" y="5308287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0" name="Rectangle 159"/>
            <p:cNvSpPr/>
            <p:nvPr/>
          </p:nvSpPr>
          <p:spPr>
            <a:xfrm rot="5400000">
              <a:off x="5935424" y="5803923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1" name="Rectangle 160"/>
            <p:cNvSpPr/>
            <p:nvPr/>
          </p:nvSpPr>
          <p:spPr>
            <a:xfrm rot="5400000">
              <a:off x="5438346" y="5803923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2" name="Rectangle 161"/>
            <p:cNvSpPr/>
            <p:nvPr/>
          </p:nvSpPr>
          <p:spPr>
            <a:xfrm rot="5400000">
              <a:off x="6427745" y="5803923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3" name="Rectangle 162"/>
            <p:cNvSpPr/>
            <p:nvPr/>
          </p:nvSpPr>
          <p:spPr>
            <a:xfrm rot="5400000">
              <a:off x="6427745" y="3866135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4" name="Rectangle 163"/>
            <p:cNvSpPr/>
            <p:nvPr/>
          </p:nvSpPr>
          <p:spPr>
            <a:xfrm rot="5400000">
              <a:off x="5438346" y="4339249"/>
              <a:ext cx="434538" cy="4372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7255431" y="3867476"/>
              <a:ext cx="547422" cy="910309"/>
              <a:chOff x="6695852" y="3463815"/>
              <a:chExt cx="1426619" cy="2372326"/>
            </a:xfrm>
            <a:solidFill>
              <a:schemeClr val="bg1"/>
            </a:solidFill>
          </p:grpSpPr>
          <p:sp>
            <p:nvSpPr>
              <p:cNvPr id="166" name="Rectangle 165"/>
              <p:cNvSpPr/>
              <p:nvPr/>
            </p:nvSpPr>
            <p:spPr>
              <a:xfrm rot="5400000" flipH="1" flipV="1">
                <a:off x="7189514" y="5400262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7" name="Rectangle 166"/>
              <p:cNvSpPr/>
              <p:nvPr/>
            </p:nvSpPr>
            <p:spPr>
              <a:xfrm rot="5400000" flipH="1" flipV="1">
                <a:off x="7189514" y="4434526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8" name="Rectangle 167"/>
              <p:cNvSpPr/>
              <p:nvPr/>
            </p:nvSpPr>
            <p:spPr>
              <a:xfrm rot="5400000" flipH="1" flipV="1">
                <a:off x="7686592" y="5400262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9" name="Rectangle 168"/>
              <p:cNvSpPr/>
              <p:nvPr/>
            </p:nvSpPr>
            <p:spPr>
              <a:xfrm rot="5400000" flipH="1" flipV="1">
                <a:off x="7686592" y="4434526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70" name="Rectangle 169"/>
              <p:cNvSpPr/>
              <p:nvPr/>
            </p:nvSpPr>
            <p:spPr>
              <a:xfrm rot="5400000" flipH="1" flipV="1">
                <a:off x="6697193" y="4434525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71" name="Rectangle 170"/>
              <p:cNvSpPr/>
              <p:nvPr/>
            </p:nvSpPr>
            <p:spPr>
              <a:xfrm rot="5400000" flipH="1" flipV="1">
                <a:off x="7686592" y="3958110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72" name="Rectangle 171"/>
              <p:cNvSpPr/>
              <p:nvPr/>
            </p:nvSpPr>
            <p:spPr>
              <a:xfrm rot="5400000" flipH="1" flipV="1">
                <a:off x="7189514" y="3462474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73" name="Rectangle 172"/>
              <p:cNvSpPr/>
              <p:nvPr/>
            </p:nvSpPr>
            <p:spPr>
              <a:xfrm rot="5400000" flipH="1" flipV="1">
                <a:off x="7686592" y="3462474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74" name="Rectangle 173"/>
              <p:cNvSpPr/>
              <p:nvPr/>
            </p:nvSpPr>
            <p:spPr>
              <a:xfrm rot="5400000" flipH="1" flipV="1">
                <a:off x="6697193" y="3462474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75" name="Rectangle 174"/>
              <p:cNvSpPr/>
              <p:nvPr/>
            </p:nvSpPr>
            <p:spPr>
              <a:xfrm rot="5400000" flipH="1" flipV="1">
                <a:off x="6697193" y="5400262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76" name="Rectangle 175"/>
              <p:cNvSpPr/>
              <p:nvPr/>
            </p:nvSpPr>
            <p:spPr>
              <a:xfrm rot="5400000" flipH="1" flipV="1">
                <a:off x="7686592" y="4927148"/>
                <a:ext cx="434538" cy="437220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sp>
        <p:nvSpPr>
          <p:cNvPr id="177" name="Rectangle 176"/>
          <p:cNvSpPr/>
          <p:nvPr/>
        </p:nvSpPr>
        <p:spPr>
          <a:xfrm rot="5400000">
            <a:off x="1630151" y="99381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8" name="Rectangle 177"/>
          <p:cNvSpPr/>
          <p:nvPr/>
        </p:nvSpPr>
        <p:spPr>
          <a:xfrm rot="5400000">
            <a:off x="1630151" y="1959547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9" name="Rectangle 178"/>
          <p:cNvSpPr/>
          <p:nvPr/>
        </p:nvSpPr>
        <p:spPr>
          <a:xfrm rot="5400000">
            <a:off x="1133073" y="99381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0" name="Rectangle 179"/>
          <p:cNvSpPr/>
          <p:nvPr/>
        </p:nvSpPr>
        <p:spPr>
          <a:xfrm rot="5400000">
            <a:off x="1133073" y="1959547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1" name="Rectangle 180"/>
          <p:cNvSpPr/>
          <p:nvPr/>
        </p:nvSpPr>
        <p:spPr>
          <a:xfrm rot="5400000">
            <a:off x="2122472" y="1959548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2" name="Rectangle 181"/>
          <p:cNvSpPr/>
          <p:nvPr/>
        </p:nvSpPr>
        <p:spPr>
          <a:xfrm rot="5400000">
            <a:off x="1133073" y="2435963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3" name="Rectangle 182"/>
          <p:cNvSpPr/>
          <p:nvPr/>
        </p:nvSpPr>
        <p:spPr>
          <a:xfrm rot="5400000">
            <a:off x="1630151" y="293159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4" name="Rectangle 183"/>
          <p:cNvSpPr/>
          <p:nvPr/>
        </p:nvSpPr>
        <p:spPr>
          <a:xfrm rot="5400000">
            <a:off x="1133073" y="293159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5" name="Rectangle 184"/>
          <p:cNvSpPr/>
          <p:nvPr/>
        </p:nvSpPr>
        <p:spPr>
          <a:xfrm rot="5400000">
            <a:off x="2122472" y="293159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6" name="Rectangle 185"/>
          <p:cNvSpPr/>
          <p:nvPr/>
        </p:nvSpPr>
        <p:spPr>
          <a:xfrm rot="5400000">
            <a:off x="2122472" y="99381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7" name="Rectangle 186"/>
          <p:cNvSpPr/>
          <p:nvPr/>
        </p:nvSpPr>
        <p:spPr>
          <a:xfrm rot="5400000">
            <a:off x="1133073" y="1466925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8" name="Rectangle 187"/>
          <p:cNvSpPr/>
          <p:nvPr/>
        </p:nvSpPr>
        <p:spPr>
          <a:xfrm rot="5400000">
            <a:off x="2644753" y="1959548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9" name="Rectangle 188"/>
          <p:cNvSpPr/>
          <p:nvPr/>
        </p:nvSpPr>
        <p:spPr>
          <a:xfrm rot="5400000">
            <a:off x="2644753" y="2931599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0" name="Rectangle 189"/>
          <p:cNvSpPr/>
          <p:nvPr/>
        </p:nvSpPr>
        <p:spPr>
          <a:xfrm rot="5400000">
            <a:off x="2644753" y="993811"/>
            <a:ext cx="434538" cy="437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91" name="Group 190"/>
          <p:cNvGrpSpPr/>
          <p:nvPr/>
        </p:nvGrpSpPr>
        <p:grpSpPr>
          <a:xfrm>
            <a:off x="3476019" y="995152"/>
            <a:ext cx="547422" cy="910309"/>
            <a:chOff x="6695852" y="3463815"/>
            <a:chExt cx="1426619" cy="2372326"/>
          </a:xfrm>
          <a:solidFill>
            <a:schemeClr val="tx1"/>
          </a:solidFill>
        </p:grpSpPr>
        <p:sp>
          <p:nvSpPr>
            <p:cNvPr id="192" name="Rectangle 191"/>
            <p:cNvSpPr/>
            <p:nvPr/>
          </p:nvSpPr>
          <p:spPr>
            <a:xfrm rot="5400000" flipH="1" flipV="1">
              <a:off x="7189514" y="5400262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3" name="Rectangle 192"/>
            <p:cNvSpPr/>
            <p:nvPr/>
          </p:nvSpPr>
          <p:spPr>
            <a:xfrm rot="5400000" flipH="1" flipV="1">
              <a:off x="7189514" y="4434526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4" name="Rectangle 193"/>
            <p:cNvSpPr/>
            <p:nvPr/>
          </p:nvSpPr>
          <p:spPr>
            <a:xfrm rot="5400000" flipH="1" flipV="1">
              <a:off x="7686592" y="5400262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5" name="Rectangle 194"/>
            <p:cNvSpPr/>
            <p:nvPr/>
          </p:nvSpPr>
          <p:spPr>
            <a:xfrm rot="5400000" flipH="1" flipV="1">
              <a:off x="7686592" y="4434526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6" name="Rectangle 195"/>
            <p:cNvSpPr/>
            <p:nvPr/>
          </p:nvSpPr>
          <p:spPr>
            <a:xfrm rot="5400000" flipH="1" flipV="1">
              <a:off x="6697193" y="4434525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7" name="Rectangle 196"/>
            <p:cNvSpPr/>
            <p:nvPr/>
          </p:nvSpPr>
          <p:spPr>
            <a:xfrm rot="5400000" flipH="1" flipV="1">
              <a:off x="7686592" y="3958110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8" name="Rectangle 197"/>
            <p:cNvSpPr/>
            <p:nvPr/>
          </p:nvSpPr>
          <p:spPr>
            <a:xfrm rot="5400000" flipH="1" flipV="1">
              <a:off x="7189514" y="3462474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9" name="Rectangle 198"/>
            <p:cNvSpPr/>
            <p:nvPr/>
          </p:nvSpPr>
          <p:spPr>
            <a:xfrm rot="5400000" flipH="1" flipV="1">
              <a:off x="7686592" y="3462474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0" name="Rectangle 199"/>
            <p:cNvSpPr/>
            <p:nvPr/>
          </p:nvSpPr>
          <p:spPr>
            <a:xfrm rot="5400000" flipH="1" flipV="1">
              <a:off x="6697193" y="3462474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1" name="Rectangle 200"/>
            <p:cNvSpPr/>
            <p:nvPr/>
          </p:nvSpPr>
          <p:spPr>
            <a:xfrm rot="5400000" flipH="1" flipV="1">
              <a:off x="6697193" y="5400262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" name="Rectangle 201"/>
            <p:cNvSpPr/>
            <p:nvPr/>
          </p:nvSpPr>
          <p:spPr>
            <a:xfrm rot="5400000" flipH="1" flipV="1">
              <a:off x="7686592" y="4927148"/>
              <a:ext cx="434538" cy="4372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256578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8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Lyons</dc:creator>
  <cp:lastModifiedBy>Barry Lindsey</cp:lastModifiedBy>
  <cp:revision>78</cp:revision>
  <cp:lastPrinted>2014-03-14T01:43:13Z</cp:lastPrinted>
  <dcterms:created xsi:type="dcterms:W3CDTF">2014-03-14T00:49:40Z</dcterms:created>
  <dcterms:modified xsi:type="dcterms:W3CDTF">2014-05-21T03:13:59Z</dcterms:modified>
</cp:coreProperties>
</file>